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4744" y="357167"/>
            <a:ext cx="1000132" cy="150019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43116"/>
            <a:ext cx="2571736" cy="21431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МБУК «Библиотека </a:t>
            </a:r>
            <a:r>
              <a:rPr lang="ru-RU" dirty="0" err="1" smtClean="0">
                <a:solidFill>
                  <a:srgbClr val="C00000"/>
                </a:solidFill>
              </a:rPr>
              <a:t>Горненского</a:t>
            </a:r>
            <a:r>
              <a:rPr lang="ru-RU" dirty="0" smtClean="0">
                <a:solidFill>
                  <a:srgbClr val="C00000"/>
                </a:solidFill>
              </a:rPr>
              <a:t> городского поселения»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Библиотека.BibliO\Desktop\Акция Читаем Григорьева 2023 год\LFd-8gxMf0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0"/>
            <a:ext cx="6072230" cy="66437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В августе на озеро сходит тишина,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В воду опрокинута, дремлет вышина,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И густые, влажные, словно белый дым,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По утрам туманы висят над ним.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Users\Библиотека.BibliO\Desktop\фото озера\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7715304" cy="52864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239000" cy="1285884"/>
          </a:xfrm>
        </p:spPr>
        <p:txBody>
          <a:bodyPr>
            <a:noAutofit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В сентябре на озере холод-холодок,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Резвый и задиристый ветер-ветерок,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Гребешки, волнение, переплеск,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Устилает охрою воду лес.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Библиотека.BibliO\Desktop\фото озера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35125"/>
            <a:ext cx="7543824" cy="479583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37324"/>
          </a:xfrm>
        </p:spPr>
        <p:txBody>
          <a:bodyPr>
            <a:normAutofit fontScale="90000"/>
          </a:bodyPr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В октябре на озере княжит синева,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В синеве синеющие, тают острова,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Гоголей горластых гулкий гам,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И кусты сквозные по берегам.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Библиотека.BibliO\Desktop\фото озера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7786742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23010"/>
          </a:xfrm>
        </p:spPr>
        <p:txBody>
          <a:bodyPr>
            <a:normAutofit fontScale="90000"/>
          </a:bodyPr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В ноябре на озере ходит вал: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Не на шутку сиверко воду взволновал;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Залегли в глубины карпы и лини;</a:t>
            </a:r>
            <a:br>
              <a:rPr lang="ru-RU" sz="20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Почернели ночи, 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похмурели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дни.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C:\Users\Библиотека.BibliO\Desktop\фото озера\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7715304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94448"/>
          </a:xfrm>
        </p:spPr>
        <p:txBody>
          <a:bodyPr>
            <a:noAutofit/>
          </a:bodyPr>
          <a:lstStyle/>
          <a:p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В декабре неистовое помело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Ледяное зеркало снова замело;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Приумолкло озеро в белизне,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Словно призадумалось о весне.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Библиотека.BibliO\Desktop\1648673921_1-vsegda-pomnim-com-p-zamerzshaya-reka-zimoi-foto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7572428" cy="50720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5" y="1857364"/>
            <a:ext cx="671517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>
                <a:solidFill>
                  <a:srgbClr val="0070C0"/>
                </a:solidFill>
              </a:rPr>
              <a:t>«На озере»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https://azbyka.ru/fiction/wp-content/uploads/2017/06/4506-23c04-55813297-m750x740-u54eec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2500306"/>
            <a:ext cx="7572428" cy="40719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1785926"/>
            <a:ext cx="3429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И.Н. Григорьев</a:t>
            </a:r>
            <a:endParaRPr lang="ru-RU" sz="28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4429156" cy="1643074"/>
          </a:xfrm>
        </p:spPr>
        <p:txBody>
          <a:bodyPr numCol="1">
            <a:normAutofit fontScale="90000"/>
          </a:bodyPr>
          <a:lstStyle/>
          <a:p>
            <a:r>
              <a:rPr lang="ru-RU" sz="1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январе на озере толстый лед,</a:t>
            </a:r>
            <a:br>
              <a:rPr lang="ru-RU" sz="1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Жгучая поземка водит хоровод,</a:t>
            </a:r>
            <a:br>
              <a:rPr lang="ru-RU" sz="1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Беляки в </a:t>
            </a:r>
            <a:r>
              <a:rPr lang="ru-RU" sz="1800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полуночь</a:t>
            </a:r>
            <a:r>
              <a:rPr lang="ru-RU" sz="1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пляшут на снегу,</a:t>
            </a:r>
            <a:br>
              <a:rPr lang="ru-RU" sz="1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стучит сердито мороз в логу.</a:t>
            </a:r>
            <a:r>
              <a:rPr lang="ru-RU" sz="11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1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Библиотека.BibliO\Desktop\фото озера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595" y="214290"/>
            <a:ext cx="3857685" cy="4525962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 flipH="1">
            <a:off x="5214942" y="5000636"/>
            <a:ext cx="39290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C:\Users\Библиотека.BibliO\Desktop\фото озера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143248"/>
            <a:ext cx="4572032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1195390"/>
          </a:xfrm>
        </p:spPr>
        <p:txBody>
          <a:bodyPr>
            <a:normAutofit fontScale="90000"/>
          </a:bodyPr>
          <a:lstStyle/>
          <a:p>
            <a:r>
              <a:rPr lang="ru-RU" sz="1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феврале на озере нету ни души,</a:t>
            </a:r>
            <a:br>
              <a:rPr lang="ru-RU" sz="1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Только ропщут серые камыши;</a:t>
            </a:r>
            <a:br>
              <a:rPr lang="ru-RU" sz="1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напрасно пешнями мы кромсаем лед:</a:t>
            </a:r>
            <a:br>
              <a:rPr lang="ru-RU" sz="1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Полосатый окунь блёсен не  берет.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Библиотека.BibliO\Desktop\фото озера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143932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420128" cy="1000132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марте снег на озере сжало в пласт,</a:t>
            </a:r>
            <a:b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Светится,  </a:t>
            </a:r>
            <a:r>
              <a:rPr lang="ru-RU" sz="1600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похрустывает</a:t>
            </a:r>
            <a: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плотный наст,</a:t>
            </a:r>
            <a:b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неба в шубу зимнюю бьют лучи,</a:t>
            </a:r>
            <a:b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на зорях яростно бьются косачи</a:t>
            </a:r>
            <a:endParaRPr lang="ru-RU" sz="16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Picture 3" descr="C:\Users\Библиотека.BibliO\Desktop\фото озера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00174"/>
            <a:ext cx="7786742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214446"/>
          </a:xfrm>
        </p:spPr>
        <p:txBody>
          <a:bodyPr>
            <a:noAutofit/>
          </a:bodyPr>
          <a:lstStyle/>
          <a:p>
            <a: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в апреле озера не узнать:</a:t>
            </a:r>
            <a:b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Дышит и вздымается пенистая гладь,</a:t>
            </a:r>
            <a:b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мелководных заводях щучий плеск,</a:t>
            </a:r>
            <a:b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повсюду радужный пляс и блеск.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Библиотека.BibliO\Desktop\фото озера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54162"/>
            <a:ext cx="8171243" cy="47323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357322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мае стонут селезни в берегах,</a:t>
            </a:r>
            <a:b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Ходят громы громкие в облаках,</a:t>
            </a:r>
            <a:b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Ливни льют лавиною,  над водой</a:t>
            </a:r>
            <a:b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Тростничок</a:t>
            </a:r>
            <a: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выныривает молодой.</a:t>
            </a:r>
            <a:b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Библиотека.BibliO\Desktop\фото озера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7858180" cy="48752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58172" cy="1571612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 июнь на озере всех милей:</a:t>
            </a:r>
            <a:b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Рви кувшинки белые, не жалей!</a:t>
            </a:r>
            <a:b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Рви кувшинки желтые, не жалей!</a:t>
            </a:r>
            <a:b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тягай на удочку злых ершей!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Библиотека.BibliO\Desktop\фото озера\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54162"/>
            <a:ext cx="8358246" cy="487523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А в июле озеро очень горячо:</a:t>
            </a:r>
            <a:br>
              <a:rPr lang="ru-RU" sz="1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Солнце неуемное так печет,</a:t>
            </a:r>
            <a:br>
              <a:rPr lang="ru-RU" sz="1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Солнце так наяривает целый день,</a:t>
            </a:r>
            <a:br>
              <a:rPr lang="ru-RU" sz="1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Что одно спасенье — в парной воде!</a:t>
            </a:r>
            <a:br>
              <a:rPr lang="ru-RU" sz="16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Библиотека.BibliO\Desktop\leto-reka-les-solnce-pejzaz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7786742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</TotalTime>
  <Words>101</Words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Слайд 1</vt:lpstr>
      <vt:lpstr>«На озере» </vt:lpstr>
      <vt:lpstr>В январе на озере толстый лед, Жгучая поземка водит хоровод, Беляки в полуночь пляшут на снегу, И стучит сердито мороз в логу.  </vt:lpstr>
      <vt:lpstr>В феврале на озере нету ни души, Только ропщут серые камыши; И напрасно пешнями мы кромсаем лед: Полосатый окунь блёсен не  берет. </vt:lpstr>
      <vt:lpstr>В марте снег на озере сжало в пласт, Светится,  похрустывает плотный наст, С неба в шубу зимнюю бьют лучи, И на зорях яростно бьются косачи</vt:lpstr>
      <vt:lpstr>А в апреле озера не узнать: Дышит и вздымается пенистая гладь, В мелководных заводях щучий плеск, И повсюду радужный пляс и блеск. </vt:lpstr>
      <vt:lpstr>В мае стонут селезни в берегах, Ходят громы громкие в облаках, Ливни льют лавиною,  над водой Тростничок выныривает молодой. </vt:lpstr>
      <vt:lpstr>Но июнь на озере всех милей: Рви кувшинки белые, не жалей! Рви кувшинки желтые, не жалей! И тягай на удочку злых ершей! </vt:lpstr>
      <vt:lpstr>А в июле озеро очень горячо: Солнце неуемное так печет, Солнце так наяривает целый день, Что одно спасенье — в парной воде! </vt:lpstr>
      <vt:lpstr>В августе на озеро сходит тишина, В воду опрокинута, дремлет вышина, И густые, влажные, словно белый дым, По утрам туманы висят над ним. </vt:lpstr>
      <vt:lpstr>В сентябре на озере холод-холодок, Резвый и задиристый ветер-ветерок, Гребешки, волнение, переплеск, Устилает охрою воду лес. </vt:lpstr>
      <vt:lpstr>В октябре на озере княжит синева, В синеве синеющие, тают острова, Гоголей горластых гулкий гам, И кусты сквозные по берегам.   </vt:lpstr>
      <vt:lpstr>В ноябре на озере ходит вал: Не на шутку сиверко воду взволновал; Залегли в глубины карпы и лини; Почернели ночи, похмурели дни. </vt:lpstr>
      <vt:lpstr>В декабре неистовое помело Ледяное зеркало снова замело; Приумолкло озеро в белизне, Словно призадумалось о весне.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Библиотека</cp:lastModifiedBy>
  <cp:revision>14</cp:revision>
  <dcterms:created xsi:type="dcterms:W3CDTF">2023-01-11T10:33:51Z</dcterms:created>
  <dcterms:modified xsi:type="dcterms:W3CDTF">2023-01-17T10:12:23Z</dcterms:modified>
</cp:coreProperties>
</file>